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</p:sldIdLst>
  <p:sldSz cx="9144000" cy="6858000" type="screen4x3"/>
  <p:notesSz cx="6794500" cy="9931400"/>
  <p:custShowLst>
    <p:custShow name="první body, souř. systémy, ovládání" id="0">
      <p:sldLst/>
    </p:custShow>
    <p:custShow name="druhá možnost, šablona" id="1">
      <p:sldLst/>
    </p:custShow>
    <p:custShow name="třetí – vlastní čáry, šrafy" id="2">
      <p:sldLst>
        <p:sld r:id="rId2"/>
        <p:sld r:id="rId3"/>
      </p:sldLst>
    </p:custShow>
    <p:custShow name="čtvrtá – bloky, ext. reference" id="3">
      <p:sldLst>
        <p:sld r:id="rId4"/>
        <p:sld r:id="rId5"/>
        <p:sld r:id="rId6"/>
        <p:sld r:id="rId7"/>
        <p:sld r:id="rId8"/>
        <p:sld r:id="rId13"/>
        <p:sld r:id="rId14"/>
        <p:sld r:id="rId15"/>
        <p:sld r:id="rId16"/>
      </p:sldLst>
    </p:custShow>
  </p:custShow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CE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71" autoAdjust="0"/>
    <p:restoredTop sz="94180" autoAdjust="0"/>
  </p:normalViewPr>
  <p:slideViewPr>
    <p:cSldViewPr>
      <p:cViewPr varScale="1">
        <p:scale>
          <a:sx n="121" d="100"/>
          <a:sy n="121" d="100"/>
        </p:scale>
        <p:origin x="12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36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0EA-DC9E-41C3-8871-FD04FA361614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29C4-433F-499F-870A-0B34B49B5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758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22E81-05F1-4F55-803E-4A04BF1B7B3A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7803-63C6-4CEB-A28B-8C1AEAF0A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03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Bloky kulatý stolek a hranatý stolek.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2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Ke stolkům přidat atributy</a:t>
            </a:r>
            <a:r>
              <a:rPr lang="cs-CZ" baseline="0" dirty="0" smtClean="0"/>
              <a:t> cena (neviditelný), typ (A, B, C viditelný, psát do středu). </a:t>
            </a:r>
          </a:p>
          <a:p>
            <a:r>
              <a:rPr lang="cs-CZ" baseline="0" dirty="0" smtClean="0"/>
              <a:t>Poznámkové bloky šipka sklonu (levá, pravá).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10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Stůl s nohama, mohu měnit rozměry.</a:t>
            </a:r>
          </a:p>
          <a:p>
            <a:r>
              <a:rPr lang="cs-CZ" dirty="0" smtClean="0"/>
              <a:t>Umývadlo, čtyři různé velikosti.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29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Bloky kulatý stolek a hranatý stolek.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27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Prázdný výkres.</a:t>
            </a:r>
          </a:p>
          <a:p>
            <a:r>
              <a:rPr lang="cs-CZ" dirty="0" smtClean="0"/>
              <a:t>Jako externí referenci přidat vrstevnice.</a:t>
            </a:r>
          </a:p>
          <a:p>
            <a:r>
              <a:rPr lang="cs-CZ" dirty="0" smtClean="0"/>
              <a:t>Dokreslit barák.</a:t>
            </a:r>
          </a:p>
          <a:p>
            <a:r>
              <a:rPr lang="cs-CZ" dirty="0" smtClean="0"/>
              <a:t>Uložit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Barak.dwg</a:t>
            </a:r>
            <a:r>
              <a:rPr lang="cs-CZ" baseline="0" dirty="0" smtClean="0"/>
              <a:t>.</a:t>
            </a:r>
          </a:p>
          <a:p>
            <a:r>
              <a:rPr lang="cs-CZ" baseline="0" dirty="0" smtClean="0"/>
              <a:t>Nový soubor. </a:t>
            </a:r>
            <a:r>
              <a:rPr lang="cs-CZ" baseline="0" dirty="0" err="1" smtClean="0"/>
              <a:t>Ext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ref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barak.dwg</a:t>
            </a:r>
            <a:r>
              <a:rPr lang="cs-CZ" baseline="0" dirty="0" smtClean="0"/>
              <a:t>. dokreslit silnici.</a:t>
            </a:r>
          </a:p>
          <a:p>
            <a:r>
              <a:rPr lang="cs-CZ" baseline="0" dirty="0" smtClean="0"/>
              <a:t>Změna ve vrstevnicích.</a:t>
            </a:r>
          </a:p>
          <a:p>
            <a:r>
              <a:rPr lang="cs-CZ" baseline="0" dirty="0" smtClean="0"/>
              <a:t>Změna v baráku.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548A1-768A-4E83-8868-E1A294F0A48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24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11125"/>
            <a:ext cx="8496300" cy="835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795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07950" y="6453188"/>
            <a:ext cx="6821488" cy="33972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415088" y="6453188"/>
            <a:ext cx="2620962" cy="339725"/>
          </a:xfrm>
        </p:spPr>
        <p:txBody>
          <a:bodyPr/>
          <a:lstStyle>
            <a:lvl1pPr>
              <a:defRPr/>
            </a:lvl1pPr>
          </a:lstStyle>
          <a:p>
            <a:fld id="{D44A27A5-CA25-4782-A9CD-4D9A1D4F92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8862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26" y="522514"/>
            <a:ext cx="8207730" cy="746247"/>
          </a:xfrm>
        </p:spPr>
        <p:txBody>
          <a:bodyPr anchor="t"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26" y="1268760"/>
            <a:ext cx="8207730" cy="5112569"/>
          </a:xfrm>
        </p:spPr>
        <p:txBody>
          <a:bodyPr/>
          <a:lstStyle>
            <a:lvl1pPr marL="265113" indent="-265113">
              <a:defRPr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0"/>
            <a:ext cx="3899190" cy="60735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5" y="0"/>
            <a:ext cx="3739847" cy="5283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514" y="620688"/>
            <a:ext cx="8111489" cy="817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154803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9877" y="97190"/>
            <a:ext cx="3107327" cy="384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16632"/>
            <a:ext cx="42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fld id="{F10206B0-A6E3-41AE-84D8-B0F603C4F12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9388" indent="-1793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tabLst/>
        <a:defRPr sz="24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Spolupráce mezi výkresy</a:t>
            </a: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bloky (s atributy)</a:t>
            </a:r>
          </a:p>
          <a:p>
            <a:r>
              <a:rPr lang="cs-CZ" smtClean="0"/>
              <a:t>Design center</a:t>
            </a:r>
          </a:p>
          <a:p>
            <a:r>
              <a:rPr lang="cs-CZ" smtClean="0"/>
              <a:t>externí reference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Přidání bloku na paletu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Založím novou paletu (kontext nad paletou).</a:t>
            </a:r>
          </a:p>
          <a:p>
            <a:pPr lvl="1"/>
            <a:r>
              <a:rPr lang="cs-CZ" dirty="0" smtClean="0"/>
              <a:t>pojmenuji</a:t>
            </a:r>
          </a:p>
          <a:p>
            <a:pPr lvl="1"/>
            <a:r>
              <a:rPr lang="cs-CZ" dirty="0" smtClean="0"/>
              <a:t>přidám texty (nadpisy sekcí) či oddělovače</a:t>
            </a:r>
          </a:p>
          <a:p>
            <a:r>
              <a:rPr lang="cs-CZ" dirty="0" smtClean="0"/>
              <a:t>Ve výkresu mám příslušný blok či jinou kresbu.</a:t>
            </a:r>
          </a:p>
          <a:p>
            <a:pPr lvl="1"/>
            <a:r>
              <a:rPr lang="cs-CZ" dirty="0" smtClean="0"/>
              <a:t>Myší přetáhnu objekt na plochu palety.</a:t>
            </a:r>
          </a:p>
          <a:p>
            <a:r>
              <a:rPr lang="cs-CZ" dirty="0" smtClean="0"/>
              <a:t>Dodatečné úpravy – kontext</a:t>
            </a:r>
          </a:p>
          <a:p>
            <a:pPr lvl="1"/>
            <a:r>
              <a:rPr lang="cs-CZ" dirty="0" smtClean="0"/>
              <a:t>Editor bloků</a:t>
            </a:r>
          </a:p>
          <a:p>
            <a:pPr lvl="1"/>
            <a:r>
              <a:rPr lang="cs-CZ" dirty="0" smtClean="0"/>
              <a:t>vlastnosti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11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39047"/>
            <a:ext cx="6741622" cy="226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375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Přesun palety jinam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Kontext – přizpůsobit palety</a:t>
            </a:r>
          </a:p>
          <a:p>
            <a:pPr lvl="1"/>
            <a:r>
              <a:rPr lang="cs-CZ" smtClean="0"/>
              <a:t>vyberu paletu – kontext – export /import (soubor .xtp)</a:t>
            </a:r>
          </a:p>
          <a:p>
            <a:pPr lvl="1"/>
            <a:r>
              <a:rPr lang="cs-CZ" smtClean="0"/>
              <a:t>Pozor! </a:t>
            </a:r>
            <a:br>
              <a:rPr lang="cs-CZ" smtClean="0"/>
            </a:br>
            <a:r>
              <a:rPr lang="cs-CZ" smtClean="0"/>
              <a:t>Při přesunu je potřeba přestěhovat soubory s bloky a složku, ve které jsou obrázky do palety, na stejné místo v souborovém sytému (nebo upravit cestu ve vlastnostech nástroje).</a:t>
            </a:r>
          </a:p>
          <a:p>
            <a:pPr lvl="1"/>
            <a:endParaRPr lang="cs-CZ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0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externí reference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propojení výkresů, sdílení dat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8309-24A8-44C3-916A-1689F418947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Externí reference</a:t>
            </a: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externí soubor připojený k aktuálnímu výkresu</a:t>
            </a:r>
          </a:p>
          <a:p>
            <a:pPr lvl="1"/>
            <a:r>
              <a:rPr lang="cs-CZ" smtClean="0"/>
              <a:t>objekty se na rozdíl od bloků nevloží natrvalo</a:t>
            </a:r>
          </a:p>
          <a:p>
            <a:pPr lvl="1"/>
            <a:r>
              <a:rPr lang="cs-CZ" smtClean="0"/>
              <a:t>je možné vytvářet „zřetězené“ reference</a:t>
            </a:r>
          </a:p>
          <a:p>
            <a:pPr lvl="1"/>
            <a:r>
              <a:rPr lang="cs-CZ" smtClean="0"/>
              <a:t>oprava ext. souboru = oprava reference</a:t>
            </a:r>
          </a:p>
          <a:p>
            <a:pPr lvl="1"/>
            <a:r>
              <a:rPr lang="cs-CZ" smtClean="0"/>
              <a:t>je možné ho do výkresu vložit</a:t>
            </a:r>
          </a:p>
          <a:p>
            <a:r>
              <a:rPr lang="cs-CZ" smtClean="0"/>
              <a:t>Připojení souboru</a:t>
            </a:r>
          </a:p>
          <a:p>
            <a:pPr lvl="1"/>
            <a:r>
              <a:rPr lang="cs-CZ" smtClean="0"/>
              <a:t>cesta k souboru (absolutní nebo relativní)</a:t>
            </a:r>
          </a:p>
          <a:p>
            <a:pPr lvl="1"/>
            <a:r>
              <a:rPr lang="cs-CZ" smtClean="0"/>
              <a:t>typ reference </a:t>
            </a:r>
          </a:p>
          <a:p>
            <a:pPr lvl="2"/>
            <a:r>
              <a:rPr lang="cs-CZ" smtClean="0"/>
              <a:t>připojení – přenáší se do dalších úrovní</a:t>
            </a:r>
          </a:p>
          <a:p>
            <a:pPr lvl="2"/>
            <a:r>
              <a:rPr lang="cs-CZ" smtClean="0"/>
              <a:t>podložení – jen pro jednu úroveň</a:t>
            </a:r>
          </a:p>
          <a:p>
            <a:pPr lvl="1"/>
            <a:r>
              <a:rPr lang="cs-CZ" smtClean="0"/>
              <a:t>umístění, otočení a měřítko vložené reference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22676-D689-4BBC-BFA1-EF0E5A5C293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Externí reference – správa</a:t>
            </a: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Správa referencí (Vložit / Externí reference)</a:t>
            </a:r>
          </a:p>
          <a:p>
            <a:pPr lvl="1"/>
            <a:r>
              <a:rPr lang="cs-CZ" smtClean="0"/>
              <a:t>otevřít – otevře (nový) soubor</a:t>
            </a:r>
          </a:p>
          <a:p>
            <a:pPr lvl="1"/>
            <a:r>
              <a:rPr lang="cs-CZ" smtClean="0"/>
              <a:t>připojit – změna parametrů připojeného souboru</a:t>
            </a:r>
          </a:p>
          <a:p>
            <a:pPr lvl="1"/>
            <a:r>
              <a:rPr lang="cs-CZ" smtClean="0"/>
              <a:t>uvolnit (dočasně) </a:t>
            </a:r>
          </a:p>
          <a:p>
            <a:pPr lvl="1"/>
            <a:r>
              <a:rPr lang="cs-CZ" smtClean="0"/>
              <a:t>znovu načíst – po uvolnění, při změnách</a:t>
            </a:r>
          </a:p>
          <a:p>
            <a:pPr lvl="1"/>
            <a:r>
              <a:rPr lang="cs-CZ" smtClean="0"/>
              <a:t>odpojit (definitivně pryč)</a:t>
            </a:r>
          </a:p>
          <a:p>
            <a:pPr lvl="1"/>
            <a:r>
              <a:rPr lang="cs-CZ" smtClean="0"/>
              <a:t>vázat – sloučení reference s výkresem (vložení objektů)</a:t>
            </a:r>
          </a:p>
          <a:p>
            <a:pPr lvl="2"/>
            <a:r>
              <a:rPr lang="cs-CZ" smtClean="0"/>
              <a:t>vázat – hladiny ext. reference (s prefixem)</a:t>
            </a:r>
          </a:p>
          <a:p>
            <a:pPr lvl="2"/>
            <a:r>
              <a:rPr lang="cs-CZ" smtClean="0"/>
              <a:t>vložit – je-li to možné, tak se hladiny sloučí se stejnými ve výkrese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CF9E-43A9-4EF5-9EB8-D712372AE01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Externí reference – úpravy</a:t>
            </a: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Úprava původního souboru</a:t>
            </a:r>
          </a:p>
          <a:p>
            <a:pPr lvl="1"/>
            <a:r>
              <a:rPr lang="cs-CZ" dirty="0" smtClean="0"/>
              <a:t>úpravy udělám v původním výkresu</a:t>
            </a:r>
          </a:p>
          <a:p>
            <a:pPr lvl="1"/>
            <a:r>
              <a:rPr lang="cs-CZ" dirty="0" smtClean="0"/>
              <a:t>uložím</a:t>
            </a:r>
          </a:p>
          <a:p>
            <a:pPr lvl="1"/>
            <a:r>
              <a:rPr lang="cs-CZ" dirty="0" smtClean="0"/>
              <a:t>referenci znova načtu (</a:t>
            </a:r>
            <a:r>
              <a:rPr lang="cs-CZ" dirty="0" err="1" smtClean="0"/>
              <a:t>AutoCAD</a:t>
            </a:r>
            <a:r>
              <a:rPr lang="cs-CZ" dirty="0" smtClean="0"/>
              <a:t> si všimne)</a:t>
            </a:r>
          </a:p>
          <a:p>
            <a:r>
              <a:rPr lang="cs-CZ" dirty="0" smtClean="0"/>
              <a:t>Úprava reference na místě </a:t>
            </a:r>
          </a:p>
          <a:p>
            <a:pPr lvl="1"/>
            <a:r>
              <a:rPr lang="cs-CZ" dirty="0" smtClean="0"/>
              <a:t>REFEDIT (nebo poklepání na referenci)</a:t>
            </a:r>
          </a:p>
          <a:p>
            <a:pPr lvl="1"/>
            <a:r>
              <a:rPr lang="cs-CZ" dirty="0" smtClean="0"/>
              <a:t>nástrojová lišta</a:t>
            </a:r>
          </a:p>
          <a:p>
            <a:pPr lvl="2"/>
            <a:r>
              <a:rPr lang="cs-CZ" dirty="0" smtClean="0"/>
              <a:t>přikreslujeme či měníme objekty</a:t>
            </a:r>
          </a:p>
          <a:p>
            <a:pPr lvl="2"/>
            <a:r>
              <a:rPr lang="cs-CZ" dirty="0" smtClean="0"/>
              <a:t>ostatní objekty výkresu nepřístupné</a:t>
            </a:r>
          </a:p>
          <a:p>
            <a:pPr lvl="1"/>
            <a:r>
              <a:rPr lang="cs-CZ" dirty="0" smtClean="0"/>
              <a:t>je nutné ukončit z nástrojové lišty (nestačí ji zavřít!!)</a:t>
            </a:r>
          </a:p>
          <a:p>
            <a:pPr lvl="2"/>
            <a:r>
              <a:rPr lang="cs-CZ" dirty="0" smtClean="0"/>
              <a:t>přijmout (uložit) změny</a:t>
            </a:r>
          </a:p>
          <a:p>
            <a:pPr lvl="2"/>
            <a:r>
              <a:rPr lang="cs-CZ" dirty="0" smtClean="0"/>
              <a:t>ukončit bez uložení</a:t>
            </a:r>
            <a:endParaRPr lang="en-US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5586C-709A-4D5F-9071-8CF20E5B8335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53604" name="Picture 4" descr="cv8_bloky_ref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24944"/>
            <a:ext cx="261937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53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53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0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Design center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Nástroje / Palety / Design Center  (F2)</a:t>
            </a:r>
            <a:br>
              <a:rPr lang="cs-CZ" dirty="0" smtClean="0"/>
            </a:br>
            <a:r>
              <a:rPr lang="cs-CZ" dirty="0" smtClean="0"/>
              <a:t>(k. Pohled/Palety)</a:t>
            </a:r>
          </a:p>
          <a:p>
            <a:r>
              <a:rPr lang="cs-CZ" dirty="0" smtClean="0"/>
              <a:t>Umožňuje pohodlně stěhovat mezi výkresy:</a:t>
            </a:r>
          </a:p>
          <a:p>
            <a:pPr lvl="1"/>
            <a:r>
              <a:rPr lang="cs-CZ" dirty="0" smtClean="0"/>
              <a:t>typy čar</a:t>
            </a:r>
          </a:p>
          <a:p>
            <a:pPr lvl="1"/>
            <a:r>
              <a:rPr lang="cs-CZ" dirty="0" smtClean="0"/>
              <a:t>bloky</a:t>
            </a:r>
          </a:p>
          <a:p>
            <a:pPr lvl="1"/>
            <a:r>
              <a:rPr lang="cs-CZ" dirty="0" smtClean="0"/>
              <a:t>hladiny</a:t>
            </a:r>
          </a:p>
          <a:p>
            <a:pPr lvl="1"/>
            <a:r>
              <a:rPr lang="cs-CZ" dirty="0" smtClean="0"/>
              <a:t>kótovací a textové styly</a:t>
            </a:r>
          </a:p>
          <a:p>
            <a:pPr lvl="1"/>
            <a:r>
              <a:rPr lang="cs-CZ" dirty="0" smtClean="0"/>
              <a:t>rozvržení</a:t>
            </a:r>
          </a:p>
          <a:p>
            <a:r>
              <a:rPr lang="cs-CZ" dirty="0" smtClean="0"/>
              <a:t>Jak?</a:t>
            </a:r>
          </a:p>
          <a:p>
            <a:pPr lvl="1"/>
            <a:r>
              <a:rPr lang="cs-CZ" dirty="0" smtClean="0"/>
              <a:t>Ve „složkách“ nebo „otevřených výkresech“ najdu soubor.</a:t>
            </a:r>
          </a:p>
          <a:p>
            <a:pPr lvl="1"/>
            <a:r>
              <a:rPr lang="cs-CZ" dirty="0" smtClean="0"/>
              <a:t>Potřebnou věc myší přetáhnu na pracovní plochu (do aktuálního výkresu) nebo stěhuji mezi soubory.</a:t>
            </a:r>
            <a:endParaRPr lang="en-US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55AC-B9BB-4989-986E-6AB7155163C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47462" name="Picture 6" descr="Design_center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844" y="2420888"/>
            <a:ext cx="3376612" cy="22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Bloky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poznámkové a nepoznámkové bloky</a:t>
            </a:r>
          </a:p>
          <a:p>
            <a:r>
              <a:rPr lang="cs-CZ" dirty="0" smtClean="0"/>
              <a:t>atributy bloků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8309-24A8-44C3-916A-1689F418947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5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Bloky – co to je?</a:t>
            </a: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Objekty sdružené v bloku se tváří jako jeden objekt.</a:t>
            </a:r>
          </a:p>
          <a:p>
            <a:r>
              <a:rPr lang="cs-CZ" dirty="0" smtClean="0"/>
              <a:t>Lze je použít opakovaně ve výkresu i jiných výkresech.</a:t>
            </a:r>
          </a:p>
          <a:p>
            <a:pPr lvl="1"/>
            <a:r>
              <a:rPr lang="cs-CZ" dirty="0" smtClean="0"/>
              <a:t>Zmenší se velkost souboru.</a:t>
            </a:r>
          </a:p>
          <a:p>
            <a:pPr lvl="1"/>
            <a:r>
              <a:rPr lang="cs-CZ" dirty="0" smtClean="0"/>
              <a:t>Mohu si je připravit pro opakované použití.</a:t>
            </a:r>
          </a:p>
          <a:p>
            <a:r>
              <a:rPr lang="cs-CZ" dirty="0" smtClean="0"/>
              <a:t>Definice bloku:</a:t>
            </a:r>
          </a:p>
          <a:p>
            <a:pPr lvl="1"/>
            <a:r>
              <a:rPr lang="cs-CZ" dirty="0" smtClean="0"/>
              <a:t>jméno</a:t>
            </a:r>
          </a:p>
          <a:p>
            <a:pPr lvl="1"/>
            <a:r>
              <a:rPr lang="cs-CZ" dirty="0" smtClean="0"/>
              <a:t>vybrané objekty</a:t>
            </a:r>
          </a:p>
          <a:p>
            <a:pPr lvl="1"/>
            <a:r>
              <a:rPr lang="cs-CZ" dirty="0" smtClean="0"/>
              <a:t>vkládací bod</a:t>
            </a:r>
          </a:p>
          <a:p>
            <a:pPr lvl="1"/>
            <a:r>
              <a:rPr lang="cs-CZ" dirty="0" smtClean="0"/>
              <a:t>poznámkový × nepoznámkový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D674-ECDE-4420-B343-D3FF20587D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Bloky – atributy</a:t>
            </a:r>
            <a:endParaRPr lang="en-US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Atributy bloku</a:t>
            </a:r>
          </a:p>
          <a:p>
            <a:pPr lvl="1"/>
            <a:r>
              <a:rPr lang="cs-CZ" dirty="0" smtClean="0"/>
              <a:t>textové objekty</a:t>
            </a:r>
          </a:p>
          <a:p>
            <a:pPr lvl="1"/>
            <a:r>
              <a:rPr lang="cs-CZ" dirty="0" smtClean="0"/>
              <a:t>mění se při vkládání bloku</a:t>
            </a:r>
          </a:p>
          <a:p>
            <a:pPr lvl="1"/>
            <a:r>
              <a:rPr lang="cs-CZ" dirty="0" smtClean="0"/>
              <a:t>lze extrahovat z výkresu do externího souboru (Excel)</a:t>
            </a:r>
          </a:p>
          <a:p>
            <a:r>
              <a:rPr lang="cs-CZ" dirty="0" smtClean="0"/>
              <a:t>Definice atributu</a:t>
            </a:r>
          </a:p>
          <a:p>
            <a:pPr lvl="1"/>
            <a:r>
              <a:rPr lang="cs-CZ" dirty="0" smtClean="0"/>
              <a:t>štítek – je vidět v návrhu</a:t>
            </a:r>
          </a:p>
          <a:p>
            <a:pPr lvl="1"/>
            <a:r>
              <a:rPr lang="cs-CZ" dirty="0" smtClean="0"/>
              <a:t>výzva – dotaz při vkládání</a:t>
            </a:r>
          </a:p>
          <a:p>
            <a:pPr lvl="1"/>
            <a:r>
              <a:rPr lang="cs-CZ" dirty="0" smtClean="0"/>
              <a:t>výchozí – nic / typická hodnota</a:t>
            </a:r>
          </a:p>
          <a:p>
            <a:pPr lvl="1"/>
            <a:r>
              <a:rPr lang="cs-CZ" dirty="0" smtClean="0"/>
              <a:t>nastavení textových vlastností</a:t>
            </a:r>
          </a:p>
          <a:p>
            <a:pPr lvl="1"/>
            <a:r>
              <a:rPr lang="cs-CZ" dirty="0" smtClean="0"/>
              <a:t>atributové vlastnosti</a:t>
            </a:r>
            <a:br>
              <a:rPr lang="cs-CZ" dirty="0" smtClean="0"/>
            </a:br>
            <a:r>
              <a:rPr lang="cs-CZ" dirty="0" smtClean="0"/>
              <a:t>(neviditelný, konstantní, ověřovaný…)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D674-ECDE-4420-B343-D3FF20587D7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475" y="2892350"/>
            <a:ext cx="3120194" cy="280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354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Dynamické bloky</a:t>
            </a: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1943708" y="1125538"/>
            <a:ext cx="5256584" cy="5255791"/>
          </a:xfrm>
        </p:spPr>
        <p:txBody>
          <a:bodyPr/>
          <a:lstStyle/>
          <a:p>
            <a:pPr lvl="1"/>
            <a:r>
              <a:rPr lang="cs-CZ" dirty="0" smtClean="0"/>
              <a:t>lze měnit geometrii vloženého bloku pomocí uzlů a akcí k nim přiřazeným</a:t>
            </a:r>
          </a:p>
          <a:p>
            <a:r>
              <a:rPr lang="cs-CZ" dirty="0" smtClean="0"/>
              <a:t>Editor bloků (EDBLOK) (k. Vložení)</a:t>
            </a:r>
          </a:p>
          <a:p>
            <a:r>
              <a:rPr lang="cs-CZ" dirty="0" smtClean="0"/>
              <a:t>Postup při vytváření</a:t>
            </a:r>
          </a:p>
          <a:p>
            <a:pPr lvl="1"/>
            <a:r>
              <a:rPr lang="cs-CZ" dirty="0" smtClean="0"/>
              <a:t>Rozmyslím si:</a:t>
            </a:r>
          </a:p>
          <a:p>
            <a:pPr lvl="2"/>
            <a:r>
              <a:rPr lang="cs-CZ" dirty="0" smtClean="0"/>
              <a:t>– jak má vypadat výsledek.</a:t>
            </a:r>
            <a:br>
              <a:rPr lang="cs-CZ" dirty="0" smtClean="0"/>
            </a:br>
            <a:r>
              <a:rPr lang="cs-CZ" dirty="0" smtClean="0"/>
              <a:t>– co chci, aby uměl.</a:t>
            </a:r>
          </a:p>
          <a:p>
            <a:pPr lvl="1"/>
            <a:r>
              <a:rPr lang="cs-CZ" dirty="0" smtClean="0"/>
              <a:t>Nakreslím geometrii.</a:t>
            </a:r>
          </a:p>
          <a:p>
            <a:pPr lvl="1"/>
            <a:r>
              <a:rPr lang="cs-CZ" dirty="0" smtClean="0"/>
              <a:t>Umístím parametry.</a:t>
            </a:r>
          </a:p>
          <a:p>
            <a:pPr lvl="1"/>
            <a:r>
              <a:rPr lang="cs-CZ" dirty="0" smtClean="0"/>
              <a:t>Parametrům přiřadím akce.</a:t>
            </a:r>
            <a:endParaRPr lang="en-US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AA8E-2832-4EC5-BB6C-DEDEB65E8EB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11971" name="Picture 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00292" y="1318982"/>
            <a:ext cx="1849882" cy="3910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972" name="Picture 4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1165" y="1358922"/>
            <a:ext cx="1902543" cy="3942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Bloky – jak mezi výkresy</a:t>
            </a: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připravené ve výkresu</a:t>
            </a:r>
          </a:p>
          <a:p>
            <a:pPr lvl="1"/>
            <a:r>
              <a:rPr lang="cs-CZ" smtClean="0"/>
              <a:t>použitelné přímo ve výkresu</a:t>
            </a:r>
          </a:p>
          <a:p>
            <a:pPr lvl="1"/>
            <a:r>
              <a:rPr lang="cs-CZ" smtClean="0"/>
              <a:t>DesignCenter – použití v jiném výkresu</a:t>
            </a:r>
          </a:p>
          <a:p>
            <a:r>
              <a:rPr lang="cs-CZ" smtClean="0"/>
              <a:t>samostatný soubor s jednou věcí</a:t>
            </a:r>
          </a:p>
          <a:p>
            <a:pPr lvl="1"/>
            <a:r>
              <a:rPr lang="cs-CZ" smtClean="0"/>
              <a:t>vkládání jako blok (pozor na umístění 0)</a:t>
            </a:r>
          </a:p>
          <a:p>
            <a:r>
              <a:rPr lang="cs-CZ" smtClean="0"/>
              <a:t>samostatný soubor s více bloky</a:t>
            </a:r>
          </a:p>
          <a:p>
            <a:pPr lvl="1"/>
            <a:r>
              <a:rPr lang="cs-CZ" smtClean="0"/>
              <a:t>DesignCenter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7DEF4-F351-4931-9274-02F0674DBAD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Palety nástrojů</a:t>
            </a:r>
            <a:endParaRPr lang="en-US" dirty="0"/>
          </a:p>
        </p:txBody>
      </p:sp>
      <p:sp>
        <p:nvSpPr>
          <p:cNvPr id="4" name="Podnadpi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vlastní palety s nástroji (bloky)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8309-24A8-44C3-916A-1689F418947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2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Palety nástrojů – co to je?</a:t>
            </a:r>
            <a:endParaRPr lang="en-US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Další možnost pro zadávání příkazů.</a:t>
            </a:r>
          </a:p>
          <a:p>
            <a:r>
              <a:rPr lang="cs-CZ" smtClean="0"/>
              <a:t>Vkládání bloků z knihoven.</a:t>
            </a:r>
          </a:p>
          <a:p>
            <a:pPr lvl="1"/>
            <a:r>
              <a:rPr lang="cs-CZ" smtClean="0"/>
              <a:t>Mohu upravit obsah </a:t>
            </a:r>
            <a:br>
              <a:rPr lang="cs-CZ" smtClean="0"/>
            </a:br>
            <a:r>
              <a:rPr lang="cs-CZ" smtClean="0"/>
              <a:t>a množství palet. </a:t>
            </a:r>
          </a:p>
          <a:p>
            <a:r>
              <a:rPr lang="cs-CZ" smtClean="0"/>
              <a:t>Zobrazení</a:t>
            </a:r>
          </a:p>
          <a:p>
            <a:pPr lvl="1"/>
            <a:r>
              <a:rPr lang="cs-CZ" smtClean="0"/>
              <a:t>k. Pohled</a:t>
            </a:r>
          </a:p>
          <a:p>
            <a:pPr lvl="1"/>
            <a:r>
              <a:rPr lang="cs-CZ" smtClean="0"/>
              <a:t>m. Nástroje / Palety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D674-ECDE-4420-B343-D3FF20587D7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49301" y="1772816"/>
            <a:ext cx="4535996" cy="483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23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2693</TotalTime>
  <Words>705</Words>
  <Application>Microsoft Office PowerPoint</Application>
  <PresentationFormat>Předvádění na obrazovce (4:3)</PresentationFormat>
  <Paragraphs>161</Paragraphs>
  <Slides>15</Slides>
  <Notes>5</Notes>
  <HiddenSlides>4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  <vt:variant>
        <vt:lpstr>Vlastní prezentace</vt:lpstr>
      </vt:variant>
      <vt:variant>
        <vt:i4>4</vt:i4>
      </vt:variant>
    </vt:vector>
  </HeadingPairs>
  <TitlesOfParts>
    <vt:vector size="24" baseType="lpstr">
      <vt:lpstr>Calibri</vt:lpstr>
      <vt:lpstr>Century Gothic</vt:lpstr>
      <vt:lpstr>Verdana</vt:lpstr>
      <vt:lpstr>Wingdings 2</vt:lpstr>
      <vt:lpstr>Austin</vt:lpstr>
      <vt:lpstr>Spolupráce mezi výkresy</vt:lpstr>
      <vt:lpstr>Design center</vt:lpstr>
      <vt:lpstr>Bloky</vt:lpstr>
      <vt:lpstr>Bloky – co to je?</vt:lpstr>
      <vt:lpstr>Bloky – atributy</vt:lpstr>
      <vt:lpstr>Dynamické bloky</vt:lpstr>
      <vt:lpstr>Bloky – jak mezi výkresy</vt:lpstr>
      <vt:lpstr>Palety nástrojů</vt:lpstr>
      <vt:lpstr>Palety nástrojů – co to je?</vt:lpstr>
      <vt:lpstr>Přidání bloku na paletu</vt:lpstr>
      <vt:lpstr>Přesun palety jinam</vt:lpstr>
      <vt:lpstr>externí reference</vt:lpstr>
      <vt:lpstr>Externí reference</vt:lpstr>
      <vt:lpstr>Externí reference – správa</vt:lpstr>
      <vt:lpstr>Externí reference – úpravy</vt:lpstr>
      <vt:lpstr>první body, souř. systémy, ovládání</vt:lpstr>
      <vt:lpstr>druhá možnost, šablona</vt:lpstr>
      <vt:lpstr>třetí – vlastní čáry, šrafy</vt:lpstr>
      <vt:lpstr>čtvrtá – bloky, ext. reference</vt:lpstr>
    </vt:vector>
  </TitlesOfParts>
  <Company>ÚI PEF MENDELU v Brně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BU51</dc:title>
  <dc:creator>Helena Novotná</dc:creator>
  <cp:lastModifiedBy>Helena Novotná</cp:lastModifiedBy>
  <cp:revision>192</cp:revision>
  <cp:lastPrinted>2015-11-18T12:16:49Z</cp:lastPrinted>
  <dcterms:created xsi:type="dcterms:W3CDTF">2013-09-03T12:14:22Z</dcterms:created>
  <dcterms:modified xsi:type="dcterms:W3CDTF">2016-02-26T09:08:29Z</dcterms:modified>
</cp:coreProperties>
</file>